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79.xml" ContentType="application/vnd.openxmlformats-officedocument.presentationml.slide+xml"/>
  <Override PartName="/ppt/slides/slide9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9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9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s/slide9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9.xml" ContentType="application/vnd.openxmlformats-officedocument.presentationml.slide+xml"/>
  <Override PartName="/ppt/slides/slide98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83" r:id="rId2"/>
    <p:sldId id="384" r:id="rId3"/>
    <p:sldId id="258" r:id="rId4"/>
    <p:sldId id="261" r:id="rId5"/>
    <p:sldId id="263" r:id="rId6"/>
    <p:sldId id="264" r:id="rId7"/>
    <p:sldId id="265" r:id="rId8"/>
    <p:sldId id="266" r:id="rId9"/>
    <p:sldId id="267" r:id="rId10"/>
    <p:sldId id="268" r:id="rId11"/>
    <p:sldId id="270" r:id="rId12"/>
    <p:sldId id="271" r:id="rId13"/>
    <p:sldId id="272" r:id="rId14"/>
    <p:sldId id="418" r:id="rId15"/>
    <p:sldId id="274" r:id="rId16"/>
    <p:sldId id="397" r:id="rId17"/>
    <p:sldId id="277" r:id="rId18"/>
    <p:sldId id="278" r:id="rId19"/>
    <p:sldId id="279" r:id="rId20"/>
    <p:sldId id="281" r:id="rId21"/>
    <p:sldId id="285" r:id="rId22"/>
    <p:sldId id="282" r:id="rId23"/>
    <p:sldId id="287" r:id="rId24"/>
    <p:sldId id="385" r:id="rId25"/>
    <p:sldId id="387" r:id="rId26"/>
    <p:sldId id="286" r:id="rId27"/>
    <p:sldId id="288" r:id="rId28"/>
    <p:sldId id="290" r:id="rId29"/>
    <p:sldId id="291" r:id="rId30"/>
    <p:sldId id="292" r:id="rId31"/>
    <p:sldId id="293" r:id="rId32"/>
    <p:sldId id="386" r:id="rId33"/>
    <p:sldId id="295" r:id="rId34"/>
    <p:sldId id="388" r:id="rId35"/>
    <p:sldId id="296" r:id="rId36"/>
    <p:sldId id="419" r:id="rId37"/>
    <p:sldId id="391" r:id="rId38"/>
    <p:sldId id="297" r:id="rId39"/>
    <p:sldId id="305" r:id="rId40"/>
    <p:sldId id="309" r:id="rId41"/>
    <p:sldId id="398" r:id="rId42"/>
    <p:sldId id="310" r:id="rId43"/>
    <p:sldId id="311" r:id="rId44"/>
    <p:sldId id="313" r:id="rId45"/>
    <p:sldId id="314" r:id="rId46"/>
    <p:sldId id="315" r:id="rId47"/>
    <p:sldId id="316" r:id="rId48"/>
    <p:sldId id="317" r:id="rId49"/>
    <p:sldId id="318" r:id="rId50"/>
    <p:sldId id="339" r:id="rId51"/>
    <p:sldId id="322" r:id="rId52"/>
    <p:sldId id="319" r:id="rId53"/>
    <p:sldId id="320" r:id="rId54"/>
    <p:sldId id="321" r:id="rId55"/>
    <p:sldId id="324" r:id="rId56"/>
    <p:sldId id="326" r:id="rId57"/>
    <p:sldId id="328" r:id="rId58"/>
    <p:sldId id="330" r:id="rId59"/>
    <p:sldId id="332" r:id="rId60"/>
    <p:sldId id="333" r:id="rId61"/>
    <p:sldId id="334" r:id="rId62"/>
    <p:sldId id="336" r:id="rId63"/>
    <p:sldId id="337" r:id="rId64"/>
    <p:sldId id="390" r:id="rId65"/>
    <p:sldId id="392" r:id="rId66"/>
    <p:sldId id="393" r:id="rId67"/>
    <p:sldId id="394" r:id="rId68"/>
    <p:sldId id="395" r:id="rId69"/>
    <p:sldId id="340" r:id="rId70"/>
    <p:sldId id="341" r:id="rId71"/>
    <p:sldId id="331" r:id="rId72"/>
    <p:sldId id="343" r:id="rId73"/>
    <p:sldId id="346" r:id="rId74"/>
    <p:sldId id="410" r:id="rId75"/>
    <p:sldId id="411" r:id="rId76"/>
    <p:sldId id="350" r:id="rId77"/>
    <p:sldId id="412" r:id="rId78"/>
    <p:sldId id="352" r:id="rId79"/>
    <p:sldId id="415" r:id="rId80"/>
    <p:sldId id="414" r:id="rId81"/>
    <p:sldId id="416" r:id="rId82"/>
    <p:sldId id="417" r:id="rId83"/>
    <p:sldId id="361" r:id="rId84"/>
    <p:sldId id="362" r:id="rId85"/>
    <p:sldId id="364" r:id="rId86"/>
    <p:sldId id="366" r:id="rId87"/>
    <p:sldId id="379" r:id="rId88"/>
    <p:sldId id="369" r:id="rId89"/>
    <p:sldId id="368" r:id="rId90"/>
    <p:sldId id="396" r:id="rId91"/>
    <p:sldId id="399" r:id="rId92"/>
    <p:sldId id="400" r:id="rId93"/>
    <p:sldId id="408" r:id="rId94"/>
    <p:sldId id="374" r:id="rId95"/>
    <p:sldId id="375" r:id="rId96"/>
    <p:sldId id="376" r:id="rId97"/>
    <p:sldId id="404" r:id="rId98"/>
    <p:sldId id="405" r:id="rId99"/>
    <p:sldId id="406" r:id="rId100"/>
    <p:sldId id="380" r:id="rId101"/>
    <p:sldId id="381" r:id="rId102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2787"/>
    <p:restoredTop sz="90929"/>
  </p:normalViewPr>
  <p:slideViewPr>
    <p:cSldViewPr>
      <p:cViewPr varScale="1">
        <p:scale>
          <a:sx n="71" d="100"/>
          <a:sy n="71" d="100"/>
        </p:scale>
        <p:origin x="-840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8" d="100"/>
        <a:sy n="28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5C421A-CAF8-4D9E-95B4-9211A6EA0E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74246C-DD3F-4685-8EC1-F96EA91760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1F9AAC-3B9C-4EED-B53C-DD09FC426B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006B27-CEE8-4EA5-8D10-7B9DF459A5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EDFC66-1D4F-4896-BE3D-BF272D793F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060714-2E55-4B3D-82B2-466D1F49F7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69D6A5-3278-4107-A316-6AB54FF8D6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4DC738-2EDB-403F-9BB6-3F5AEBCA85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8C39C9-EDDA-4AD0-BB05-4CB6E685928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4CF608-5A8B-4677-BAA9-F1D52168EE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0A30AA-0578-4A92-8CF5-60A9DBBD7C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1D9A4D3B-4EA2-45D4-8C52-5F36519A47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jpeg"/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2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9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5.jpeg"/><Relationship Id="rId4" Type="http://schemas.openxmlformats.org/officeDocument/2006/relationships/image" Target="../media/image104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6.jpe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0.jpeg"/><Relationship Id="rId4" Type="http://schemas.openxmlformats.org/officeDocument/2006/relationships/image" Target="../media/image129.jpeg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eg"/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eg"/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5.jpeg"/><Relationship Id="rId4" Type="http://schemas.openxmlformats.org/officeDocument/2006/relationships/image" Target="../media/image144.jpeg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" descr="Munster map in color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8913" y="0"/>
            <a:ext cx="87661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3" descr="jamestn2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43400" y="0"/>
            <a:ext cx="4648200" cy="320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7" name="Picture 4" descr="jamestown house 2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43400" y="3257550"/>
            <a:ext cx="4800600" cy="360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8" name="Picture 5" descr="Lady Arabella thatch roof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636588"/>
            <a:ext cx="4343400" cy="5459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3" descr="C:\Documents and Settings\Owner.YOUR-0944CBA8B9\My Documents\American Political and Social History I fall 06\American History fall 06 images 17th century\WilliamIII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7434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27" name="Picture 4" descr="C:\Documents and Settings\Owner.YOUR-0944CBA8B9\My Documents\American Political and Social History I fall 06\American History fall 06 images 17th century\marywilliam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57738" y="0"/>
            <a:ext cx="473233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Picture 2" descr="55 wren building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Documents and Settings\Owner.YOUR-0944CBA8B9\My Documents\American Political and Social History I fall 06\American History fall 06 images 17th century\Powhatan_john_smith_map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97100" y="0"/>
            <a:ext cx="47498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Documents and Settings\Owner.YOUR-0944CBA8B9\My Documents\American Political and Social History I fall 06\American History fall 06 images 17th century\pocahontas_saving_life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79625" y="0"/>
            <a:ext cx="49847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Documents and Settings\Owner.YOUR-0944CBA8B9\My Documents\American Political and Social History I fall 06\American History fall 06 images 17th century\Pocahontas_original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066800"/>
            <a:ext cx="3584575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9" name="Picture 3" descr="pocahontas_2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05213" y="0"/>
            <a:ext cx="553878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" descr="70221_hr Baptism of Pocahontas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07988"/>
            <a:ext cx="9144000" cy="604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Documents and Settings\Owner.YOUR-0944CBA8B9\My Documents\American Political and Social History I fall 06\American History fall 06 images 17th century\Drying tobacco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1816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7" name="Picture 2" descr="Honduras_35_sized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81600" y="762000"/>
            <a:ext cx="3962400" cy="528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8" name="Picture 3" descr="drying tobacco 2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19200" y="3886200"/>
            <a:ext cx="39624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1" descr="Smoking by Adriaen Brouwer.jpg"/>
          <p:cNvPicPr>
            <a:picLocks noGrp="1" noChangeAspect="1"/>
          </p:cNvPicPr>
          <p:nvPr isPhoto="1"/>
        </p:nvPicPr>
        <p:blipFill>
          <a:blip r:embed="rId2"/>
          <a:srcRect/>
          <a:stretch>
            <a:fillRect/>
          </a:stretch>
        </p:blipFill>
        <p:spPr bwMode="auto">
          <a:xfrm>
            <a:off x="0" y="457200"/>
            <a:ext cx="4394200" cy="58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1" name="Picture 2" descr="The Smokers by Adriaen Brouwer.jpg"/>
          <p:cNvPicPr>
            <a:picLocks noGrp="1" noChangeAspect="1"/>
          </p:cNvPicPr>
          <p:nvPr isPhoto="1"/>
        </p:nvPicPr>
        <p:blipFill>
          <a:blip r:embed="rId3"/>
          <a:srcRect/>
          <a:stretch>
            <a:fillRect/>
          </a:stretch>
        </p:blipFill>
        <p:spPr bwMode="auto">
          <a:xfrm>
            <a:off x="4438650" y="457200"/>
            <a:ext cx="4705350" cy="58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Documents and Settings\Owner.YOUR-0944CBA8B9\My Documents\American Political and Social History I fall 06\American History fall 06 images 17th century\Indenture contract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0" y="76200"/>
            <a:ext cx="4810125" cy="678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Documents and Settings\Owner.YOUR-0944CBA8B9\My Documents\American Political and Social History I fall 06\American History fall 06 images 17th century\1619 Dutch Man o' War Slave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71738" y="-47625"/>
            <a:ext cx="4200525" cy="695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Documents and Settings\Owner.YOUR-0944CBA8B9\My Documents\American Political and Social History I fall 06\American History fall 06 images 17th century\slave_ship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8768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3" name="Picture 2" descr="C:\Documents and Settings\Owner.YOUR-0944CBA8B9\My Documents\American Political and Social History I fall 06\American History fall 06 images 17th century\Slave%20ship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51438" y="0"/>
            <a:ext cx="399256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" descr="421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0"/>
            <a:ext cx="89154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Documents and Settings\Owner.YOUR-0944CBA8B9\My Documents\American Political and Social History I fall 06\American History fall 06 images 17th century\African origins slaves for Virgini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0" y="0"/>
            <a:ext cx="45704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Documents and Settings\Owner.YOUR-0944CBA8B9\My Documents\American Political and Social History I fall 06\American History fall 06 images 17th century\Planter's cabi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1113"/>
            <a:ext cx="9144000" cy="68802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Documents and Settings\Owner.YOUR-0944CBA8B9\My Documents\American Political and Social History I fall 06\American History fall 06 images 17th century\carter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86200" y="119063"/>
            <a:ext cx="5257800" cy="6662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5" name="Picture 2" descr="Robert King Carter 1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762000"/>
            <a:ext cx="38735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Documents and Settings\Owner.YOUR-0944CBA8B9\My Documents\American Political and Social History I fall 06\American History fall 06 images 17th century\Slave cabi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1" descr="carter home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143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3" name="Picture 2" descr="C:\Documents and Settings\Owner.YOUR-0944CBA8B9\My Documents\American Political and Social History I fall 06\American History fall 06 images 17th century\Adam Thoroughgood House 163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75250" y="609600"/>
            <a:ext cx="3968750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1" descr="St. Luke's Virginia 1632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38638" y="0"/>
            <a:ext cx="4805362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7" name="Picture 2" descr="St. Luke's back Virginia 1632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752475"/>
            <a:ext cx="4343400" cy="610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:\Documents and Settings\Owner.YOUR-0944CBA8B9\My Documents\American Political and Social History I fall 06\American History fall 06 images 17th century\house_of_burgesse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15875"/>
            <a:ext cx="8610600" cy="6888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C:\Documents and Settings\Owner.YOUR-0944CBA8B9\My Documents\American Political and Social History I fall 06\American History fall 06 images 17th century\1622_massacre_jamestown_de_Bry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77800"/>
            <a:ext cx="9144000" cy="650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C:\Documents and Settings\Owner.YOUR-0944CBA8B9\My Documents\American Political and Social History I fall 06\American History fall 06 images 17th century\comet.jpg"/>
          <p:cNvPicPr>
            <a:picLocks noChangeAspect="1" noChangeArrowheads="1"/>
          </p:cNvPicPr>
          <p:nvPr/>
        </p:nvPicPr>
        <p:blipFill>
          <a:blip r:embed="rId2"/>
          <a:srcRect l="4066" t="3333" r="4066" b="3333"/>
          <a:stretch>
            <a:fillRect/>
          </a:stretch>
        </p:blipFill>
        <p:spPr bwMode="auto">
          <a:xfrm>
            <a:off x="1306513" y="0"/>
            <a:ext cx="65309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C:\Documents and Settings\Owner.YOUR-0944CBA8B9\My Documents\American Political and Social History I fall 06\American History fall 06 images 17th century\PLAGU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24113" y="0"/>
            <a:ext cx="42957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Documents and Settings\Owner.YOUR-0944CBA8B9\My Documents\American Political and Social History I fall 06\American History fall 06 images 17th century\John White Indian villag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90800" y="0"/>
            <a:ext cx="38703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 descr="C:\Documents and Settings\Owner.YOUR-0944CBA8B9\My Documents\American Political and Social History I fall 06\American History fall 06 images 17th century\John White Indian village engraving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51600" y="0"/>
            <a:ext cx="2692400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2" descr="C:\Documents and Settings\Owner.YOUR-0944CBA8B9\My Documents\American Political and Social History I fall 06\American History fall 06 images 17th century\powhaton-village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403600"/>
            <a:ext cx="2590800" cy="345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C:\Documents and Settings\Owner.YOUR-0944CBA8B9\My Documents\American Political and Social History I fall 06\American History fall 06 images 17th century\lonfire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90538"/>
            <a:ext cx="9186863" cy="584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4" descr="sir_christopher_wren.jpg"/>
          <p:cNvPicPr>
            <a:picLocks noChangeAspect="1"/>
          </p:cNvPicPr>
          <p:nvPr/>
        </p:nvPicPr>
        <p:blipFill>
          <a:blip r:embed="rId2"/>
          <a:srcRect l="3719" t="3751" r="5373" b="3751"/>
          <a:stretch>
            <a:fillRect/>
          </a:stretch>
        </p:blipFill>
        <p:spPr bwMode="auto">
          <a:xfrm>
            <a:off x="4043363" y="-4763"/>
            <a:ext cx="5100637" cy="686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1" name="Picture 6" descr="55 wren building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0"/>
            <a:ext cx="3124200" cy="234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2" name="Picture 5" descr="PW3176_20030508114311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1000" y="2103438"/>
            <a:ext cx="3352800" cy="4754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1" descr="Nathaniel_Bacon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4713" y="0"/>
            <a:ext cx="48545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C:\Documents and Settings\Owner.YOUR-0944CBA8B9\My Documents\American Political and Social History I fall 06\American History fall 06 images 17th century\Bacon's castle full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05200" y="3389313"/>
            <a:ext cx="5638800" cy="3468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19" name="Picture 2" descr="Bacons Castle 1665 Surry County Virginia - South side and West end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14800" y="0"/>
            <a:ext cx="5029200" cy="3360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143000"/>
            <a:ext cx="4691063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1" descr="120-456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0025" y="0"/>
            <a:ext cx="87915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C:\Documents and Settings\Owner.YOUR-0944CBA8B9\My Documents\American Political and Social History I fall 06\American History fall 06 images 17th century\mayflower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54363" y="0"/>
            <a:ext cx="5989637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7" name="Picture 2" descr="mayflower206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19600" y="3314700"/>
            <a:ext cx="4724400" cy="354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8" name="Picture 3" descr="2017_large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533400"/>
            <a:ext cx="3860800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1" descr="70224_hr Embarkation of the Pilgrims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36563"/>
            <a:ext cx="9144000" cy="598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1" descr="Mayflower compact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3338"/>
            <a:ext cx="9144000" cy="679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C:\Documents and Settings\Owner.YOUR-0944CBA8B9\My Documents\American Political and Social History I fall 06\American History fall 06 images 17th century\Plymouth aerial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566863"/>
            <a:ext cx="9144000" cy="3724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2013_large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28600"/>
            <a:ext cx="45720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3" name="Picture 3" descr="2027_large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228600"/>
            <a:ext cx="45720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4" name="Picture 4" descr="2029_large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276600"/>
            <a:ext cx="48006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5" name="Picture 5" descr="plimouth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76800" y="3276600"/>
            <a:ext cx="42672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Documents and Settings\Owner.YOUR-0944CBA8B9\My Documents\American Political and Social History I fall 06\American History fall 06 images 17th century\White Indian planting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600200"/>
            <a:ext cx="48768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2" descr="C:\Documents and Settings\Owner.YOUR-0944CBA8B9\My Documents\American Political and Social History I fall 06\American History fall 06 images 17th century\John White conjurer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00613" y="0"/>
            <a:ext cx="424338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C:\Documents and Settings\Owner.YOUR-0944CBA8B9\My Documents\American Political and Social History I fall 06\American History fall 06 images 17th century\America map 164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5800" y="0"/>
            <a:ext cx="7848600" cy="687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1" descr="Puritan family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91000" y="0"/>
            <a:ext cx="4953000" cy="345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1" name="Picture 2" descr="puritans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03700" y="3962400"/>
            <a:ext cx="494030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2" name="Picture 3" descr="John Winthrop.gi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609600"/>
            <a:ext cx="4125913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C:\Documents and Settings\Owner.YOUR-0944CBA8B9\My Documents\American Political and Social History I fall 06\American History fall 06 images 17th century\map of Puritan New England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5800" y="-19050"/>
            <a:ext cx="7772400" cy="689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rogerwil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2909888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59" name="Picture 3" descr="972005Statue_Roger_Williams_Providence-sm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0"/>
            <a:ext cx="457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0" name="Picture 2" descr="C:\Documents and Settings\Owner.YOUR-0944CBA8B9\My Documents\American Political and Social History I fall 06\American History fall 06 images 17th century\Roger Williams portrait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09800" y="4038600"/>
            <a:ext cx="235585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vita-hutchinson-final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05000" y="3175"/>
            <a:ext cx="5337175" cy="685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C:\Documents and Settings\Owner.YOUR-0944CBA8B9\My Documents\American Political and Social History I fall 06\American History fall 06 images 17th century\Puritan law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68550" y="66675"/>
            <a:ext cx="4451350" cy="679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C:\Documents and Settings\Owner.YOUR-0944CBA8B9\My Documents\American Political and Social History I fall 06\American History fall 06 images 17th century\quakers_being_led_to_execution_massachusetts_orig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66800" y="0"/>
            <a:ext cx="7086600" cy="684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C:\Documents and Settings\Owner.YOUR-0944CBA8B9\My Documents\American Political and Social History I fall 06\American History fall 06 images 17th century\Harvard_1740_by_William_Burgi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38100"/>
            <a:ext cx="8686800" cy="681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C:\Documents and Settings\Owner.YOUR-0944CBA8B9\My Documents\American Political and Social History I fall 06\American History fall 06 images 17th century\Drying cod.jpg"/>
          <p:cNvPicPr>
            <a:picLocks noChangeAspect="1" noChangeArrowheads="1"/>
          </p:cNvPicPr>
          <p:nvPr/>
        </p:nvPicPr>
        <p:blipFill>
          <a:blip r:embed="rId2"/>
          <a:srcRect b="8095"/>
          <a:stretch>
            <a:fillRect/>
          </a:stretch>
        </p:blipFill>
        <p:spPr bwMode="auto">
          <a:xfrm>
            <a:off x="0" y="609600"/>
            <a:ext cx="9144000" cy="551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C:\Documents and Settings\Owner.YOUR-0944CBA8B9\My Documents\American Political and Social History I fall 06\American History fall 06 images 17th century\CapeCodAerial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3000" y="0"/>
            <a:ext cx="6858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Documents and Settings\Owner.YOUR-0944CBA8B9\My Documents\American Political and Social History I fall 06\American History fall 06 images 17th century\John White Virginia 159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4288"/>
            <a:ext cx="9144000" cy="6827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C:\Documents and Settings\Owner.YOUR-0944CBA8B9\My Documents\American Political and Social History I fall 06\American History fall 06 images 17th century\Pequot War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15900"/>
            <a:ext cx="9144000" cy="6424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C:\Documents and Settings\Owner.YOUR-0944CBA8B9\My Documents\American Political and Social History I fall 06\American History fall 06 images 17th century\King Philip's War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46113"/>
            <a:ext cx="9144000" cy="556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C:\Documents and Settings\Owner.YOUR-0944CBA8B9\My Documents\American Political and Social History I fall 06\American History fall 06 images 17th century\Increase_Mather.jpg"/>
          <p:cNvPicPr>
            <a:picLocks noChangeAspect="1" noChangeArrowheads="1"/>
          </p:cNvPicPr>
          <p:nvPr/>
        </p:nvPicPr>
        <p:blipFill>
          <a:blip r:embed="rId2"/>
          <a:srcRect l="1894" t="2222" r="5548" b="4445"/>
          <a:stretch>
            <a:fillRect/>
          </a:stretch>
        </p:blipFill>
        <p:spPr bwMode="auto">
          <a:xfrm>
            <a:off x="1905000" y="0"/>
            <a:ext cx="52578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Pelham_web cotton mather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59000" y="0"/>
            <a:ext cx="4826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C:\Documents and Settings\Owner.YOUR-0944CBA8B9\My Documents\American Political and Social History I fall 06\American History fall 06 images 17th century\Witchcraft by Cotton Mather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16200" y="0"/>
            <a:ext cx="39131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C:\Documents and Settings\Owner.YOUR-0944CBA8B9\My Documents\American Political and Social History I fall 06\American History fall 06 images 17th century\Young witch Jan van de Velde II 162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62400" y="3195638"/>
            <a:ext cx="5181600" cy="3662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47" name="Picture 2" descr="C:\Documents and Settings\Owner.YOUR-0944CBA8B9\My Documents\American Political and Social History I fall 06\American History fall 06 images 17th century\witchcraft-0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6248400" cy="3675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C:\Documents and Settings\Owner.YOUR-0944CBA8B9\My Documents\American Political and Social History I fall 06\American History fall 06 images 17th century\Magicians ca.160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143000"/>
            <a:ext cx="4648200" cy="466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1" name="Picture 2" descr="C:\Documents and Settings\Owner.YOUR-0944CBA8B9\My Documents\American Political and Social History I fall 06\American History fall 06 images 17th century\witchcraft ca.160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8200" y="971550"/>
            <a:ext cx="4495800" cy="497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C:\Documents and Settings\Owner.YOUR-0944CBA8B9\My Documents\American Political and Social History I fall 06\American History fall 06 images 17th century\Nicholas Remy's treatise 169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04800"/>
            <a:ext cx="4779963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5" name="Picture 2" descr="C:\Documents and Settings\Owner.YOUR-0944CBA8B9\My Documents\American Political and Social History I fall 06\American History fall 06 images 17th century\Witch's kitchen Frans Franken II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14888" y="1905000"/>
            <a:ext cx="4329112" cy="321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C:\Documents and Settings\Owner.YOUR-0944CBA8B9\My Documents\American Political and Social History I fall 06\American History fall 06 images 17th century\mapofsalem169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71450"/>
            <a:ext cx="9144000" cy="651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House_of_the_Seven_Gables_(front_angle)_-_Salem,_Massachusetts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Documents and Settings\Owner.YOUR-0944CBA8B9\My Documents\American Political and Social History I fall 06\American History fall 06 images 17th century\smithmap_larg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0"/>
            <a:ext cx="88931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C:\Documents and Settings\Owner.YOUR-0944CBA8B9\My Documents\American Political and Social History I fall 06\American History fall 06 images 17th century\craftscourt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50" y="0"/>
            <a:ext cx="90106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C:\Documents and Settings\Owner.YOUR-0944CBA8B9\My Documents\American Political and Social History I fall 06\American History fall 06 images 17th century\pylewitch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57388" y="0"/>
            <a:ext cx="522763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C:\Documents and Settings\Owner.YOUR-0944CBA8B9\My Documents\American Political and Social History I fall 06\American History fall 06 images 17th century\mattwitch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11125"/>
            <a:ext cx="9144000" cy="663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C:\Documents and Settings\Owner.YOUR-0944CBA8B9\My Documents\American Political and Social History I fall 06\American History fall 06 images 17th century\noblemartyr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0"/>
            <a:ext cx="46180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39" name="Picture 2" descr="C:\Documents and Settings\Owner.YOUR-0944CBA8B9\My Documents\American Political and Social History I fall 06\American History fall 06 images 17th century\hibbins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54613" y="0"/>
            <a:ext cx="376078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1" descr="Salem house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229100" cy="448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63" name="Picture 2" descr="Eleazor Arnold house 1687 front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64000" y="0"/>
            <a:ext cx="50800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64" name="Picture 3" descr="Clemence Irons House 1691 Johnston RI.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667000" y="4260850"/>
            <a:ext cx="3886200" cy="2597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1" descr="William Boardman House 1687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62325" y="0"/>
            <a:ext cx="5781675" cy="354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87" name="Picture 2" descr="Dutch stockade saltbox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960688"/>
            <a:ext cx="4876800" cy="3897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1" descr="Stanley Whitman House1660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62375" y="0"/>
            <a:ext cx="5381625" cy="343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11" name="Picture 2" descr="Whipple House 1640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286125"/>
            <a:ext cx="5638800" cy="357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12" name="Picture 4" descr="Boardman House 1686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651500" y="4572000"/>
            <a:ext cx="34925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13" name="Picture 5" descr="Capen House 1683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3751263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1" descr="Henry Whitfield House c 1639 Guilford, CT.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281613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35" name="Picture 2" descr="Henry%20Whitfield%20House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14800" y="3505200"/>
            <a:ext cx="50292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1" descr="Old Ship Meeting House 1681 Hingham, MA. North and West sides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029200" cy="427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59" name="Picture 2" descr="newptch1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29200" y="1173163"/>
            <a:ext cx="4114800" cy="5684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 descr="C:\Documents and Settings\Owner.YOUR-0944CBA8B9\My Documents\American Political and Social History I fall 06\American History fall 06 images 17th century\puritan_family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9213"/>
            <a:ext cx="9144000" cy="675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john smith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48200" y="942975"/>
            <a:ext cx="4495800" cy="591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5" name="Picture 4" descr="Generall_Historie_of_Virginia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95400" y="3643313"/>
            <a:ext cx="2109788" cy="3214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6" name="Picture 5" descr="capt%20smith18a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4648200" cy="3660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 descr="C:\Documents and Settings\Owner.YOUR-0944CBA8B9\My Documents\American Political and Social History I fall 06\American History fall 06 images 17th century\puritan_woman_old.jpg"/>
          <p:cNvPicPr>
            <a:picLocks noChangeAspect="1" noChangeArrowheads="1"/>
          </p:cNvPicPr>
          <p:nvPr/>
        </p:nvPicPr>
        <p:blipFill>
          <a:blip r:embed="rId2"/>
          <a:srcRect l="3108" b="2222"/>
          <a:stretch>
            <a:fillRect/>
          </a:stretch>
        </p:blipFill>
        <p:spPr bwMode="auto">
          <a:xfrm>
            <a:off x="1939925" y="0"/>
            <a:ext cx="53133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3" descr="C:\Documents and Settings\Owner.YOUR-0944CBA8B9\My Documents\American Political and Social History I fall 06\American History fall 06 images 17th century\colonial_1689-178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2138" y="15875"/>
            <a:ext cx="8094662" cy="684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 descr="C:\Documents and Settings\Owner.YOUR-0944CBA8B9\My Documents\American Political and Social History I fall 06\American History fall 06 images 17th century\europe_1700.jpg"/>
          <p:cNvPicPr>
            <a:picLocks noChangeAspect="1" noChangeArrowheads="1"/>
          </p:cNvPicPr>
          <p:nvPr/>
        </p:nvPicPr>
        <p:blipFill>
          <a:blip r:embed="rId2"/>
          <a:srcRect b="11607"/>
          <a:stretch>
            <a:fillRect/>
          </a:stretch>
        </p:blipFill>
        <p:spPr bwMode="auto">
          <a:xfrm>
            <a:off x="-19050" y="166688"/>
            <a:ext cx="9163050" cy="6462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 descr="C:\Documents and Settings\Owner.YOUR-0944CBA8B9\My Documents\American Political and Social History I fall 06\American History fall 06 images 17th century\henry_iv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3465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779" name="Picture 2" descr="HenriIV.jpg"/>
          <p:cNvPicPr>
            <a:picLocks noChangeAspect="1"/>
          </p:cNvPicPr>
          <p:nvPr/>
        </p:nvPicPr>
        <p:blipFill>
          <a:blip r:embed="rId3"/>
          <a:srcRect l="2301" r="3203" b="1547"/>
          <a:stretch>
            <a:fillRect/>
          </a:stretch>
        </p:blipFill>
        <p:spPr bwMode="auto">
          <a:xfrm>
            <a:off x="4343400" y="304800"/>
            <a:ext cx="4800600" cy="624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1" descr="louis13.jpg"/>
          <p:cNvPicPr>
            <a:picLocks noGrp="1" noChangeAspect="1"/>
          </p:cNvPicPr>
          <p:nvPr isPhoto="1"/>
        </p:nvPicPr>
        <p:blipFill>
          <a:blip r:embed="rId2"/>
          <a:srcRect/>
          <a:stretch>
            <a:fillRect/>
          </a:stretch>
        </p:blipFill>
        <p:spPr bwMode="auto">
          <a:xfrm>
            <a:off x="0" y="228600"/>
            <a:ext cx="3962400" cy="6424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03" name="Picture 2" descr="Louis XIII.jpg"/>
          <p:cNvPicPr>
            <a:picLocks noGrp="1" noChangeAspect="1"/>
          </p:cNvPicPr>
          <p:nvPr isPhoto="1"/>
        </p:nvPicPr>
        <p:blipFill>
          <a:blip r:embed="rId3"/>
          <a:srcRect/>
          <a:stretch>
            <a:fillRect/>
          </a:stretch>
        </p:blipFill>
        <p:spPr bwMode="auto">
          <a:xfrm>
            <a:off x="3967163" y="0"/>
            <a:ext cx="517683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1" descr="Cardinal Richelieu.jpg"/>
          <p:cNvPicPr>
            <a:picLocks noGrp="1" noChangeAspect="1"/>
          </p:cNvPicPr>
          <p:nvPr isPhoto="1"/>
        </p:nvPicPr>
        <p:blipFill>
          <a:blip r:embed="rId2"/>
          <a:srcRect/>
          <a:stretch>
            <a:fillRect/>
          </a:stretch>
        </p:blipFill>
        <p:spPr bwMode="auto">
          <a:xfrm>
            <a:off x="2252663" y="0"/>
            <a:ext cx="46386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 descr="C:\Documents and Settings\Owner.YOUR-0944CBA8B9\My Documents\American Political and Social History I fall 06\American History fall 06 images 17th century\europe 1648 westphal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66700"/>
            <a:ext cx="9144000" cy="6326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1" descr="Cardinal Mazarin.jpg"/>
          <p:cNvPicPr>
            <a:picLocks noGrp="1" noChangeAspect="1"/>
          </p:cNvPicPr>
          <p:nvPr isPhoto="1"/>
        </p:nvPicPr>
        <p:blipFill>
          <a:blip r:embed="rId2"/>
          <a:srcRect/>
          <a:stretch>
            <a:fillRect/>
          </a:stretch>
        </p:blipFill>
        <p:spPr bwMode="auto">
          <a:xfrm>
            <a:off x="2043113" y="0"/>
            <a:ext cx="50577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 descr="C:\Documents and Settings\Owner.YOUR-0944CBA8B9\My Documents\American Political and Social History I fall 06\American History fall 06 images 17th century\Peace of Westphalia The_Ratification_of_the_Treaty_of_Munster_Gerard_Terborch_164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" y="0"/>
            <a:ext cx="89789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1" descr="422px-Louis_XIV_of_France.jpg"/>
          <p:cNvPicPr>
            <a:picLocks noGrp="1" noChangeAspect="1"/>
          </p:cNvPicPr>
          <p:nvPr isPhoto="1"/>
        </p:nvPicPr>
        <p:blipFill>
          <a:blip r:embed="rId2"/>
          <a:srcRect/>
          <a:stretch>
            <a:fillRect/>
          </a:stretch>
        </p:blipFill>
        <p:spPr bwMode="auto">
          <a:xfrm>
            <a:off x="2155825" y="0"/>
            <a:ext cx="48307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Documents and Settings\Owner.YOUR-0944CBA8B9\My Documents\American Political and Social History I fall 06\American History fall 06 images 17th century\Replica ships Jamestow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41325"/>
            <a:ext cx="9144000" cy="597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1" descr="Lefebvre_-_Jean-Baptiste_Colbert.jpg"/>
          <p:cNvPicPr>
            <a:picLocks noGrp="1" noChangeAspect="1"/>
          </p:cNvPicPr>
          <p:nvPr isPhoto="1"/>
        </p:nvPicPr>
        <p:blipFill>
          <a:blip r:embed="rId2"/>
          <a:srcRect/>
          <a:stretch>
            <a:fillRect/>
          </a:stretch>
        </p:blipFill>
        <p:spPr bwMode="auto">
          <a:xfrm>
            <a:off x="2114550" y="0"/>
            <a:ext cx="49149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1" descr="Samuel Champlain.jpg"/>
          <p:cNvPicPr>
            <a:picLocks noGrp="1" noChangeAspect="1"/>
          </p:cNvPicPr>
          <p:nvPr isPhoto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452938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3971" name="Picture 2" descr="New France.bmp"/>
          <p:cNvPicPr>
            <a:picLocks noGrp="1" noChangeAspect="1"/>
          </p:cNvPicPr>
          <p:nvPr isPhoto="1"/>
        </p:nvPicPr>
        <p:blipFill>
          <a:blip r:embed="rId3"/>
          <a:srcRect/>
          <a:stretch>
            <a:fillRect/>
          </a:stretch>
        </p:blipFill>
        <p:spPr bwMode="auto">
          <a:xfrm>
            <a:off x="3692525" y="3048000"/>
            <a:ext cx="5451475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3972" name="Picture 3" descr="Champlain's New France.jpg"/>
          <p:cNvPicPr>
            <a:picLocks noGrp="1" noChangeAspect="1"/>
          </p:cNvPicPr>
          <p:nvPr isPhoto="1"/>
        </p:nvPicPr>
        <p:blipFill>
          <a:blip r:embed="rId4"/>
          <a:srcRect/>
          <a:stretch>
            <a:fillRect/>
          </a:stretch>
        </p:blipFill>
        <p:spPr bwMode="auto">
          <a:xfrm>
            <a:off x="5334000" y="0"/>
            <a:ext cx="3810000" cy="2982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3" descr="Coronelli 1688 New France.gif"/>
          <p:cNvPicPr>
            <a:picLocks noGrp="1" noChangeAspect="1"/>
          </p:cNvPicPr>
          <p:nvPr isPhoto="1"/>
        </p:nvPicPr>
        <p:blipFill>
          <a:blip r:embed="rId2"/>
          <a:srcRect/>
          <a:stretch>
            <a:fillRect/>
          </a:stretch>
        </p:blipFill>
        <p:spPr bwMode="auto">
          <a:xfrm>
            <a:off x="4724400" y="0"/>
            <a:ext cx="4114800" cy="306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4995" name="Picture 4" descr="Robert de la Salle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0"/>
            <a:ext cx="410845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4996" name="Picture 5" descr="America claimed by France Moll 1720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95600" y="3124200"/>
            <a:ext cx="6248400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4997" name="Picture 6" descr="la-salle-map-1500.jpg"/>
          <p:cNvPicPr>
            <a:picLocks noGrp="1" noChangeAspect="1"/>
          </p:cNvPicPr>
          <p:nvPr isPhoto="1"/>
        </p:nvPicPr>
        <p:blipFill>
          <a:blip r:embed="rId5"/>
          <a:srcRect/>
          <a:stretch>
            <a:fillRect/>
          </a:stretch>
        </p:blipFill>
        <p:spPr bwMode="auto">
          <a:xfrm>
            <a:off x="0" y="4495800"/>
            <a:ext cx="3074988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 descr="C:\Documents and Settings\Owner.YOUR-0944CBA8B9\My Documents\American Political and Social History I fall 06\American History fall 06 images 17th century\WilliamOfOrange155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81200" y="0"/>
            <a:ext cx="53784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 descr="C:\Documents and Settings\Owner.YOUR-0944CBA8B9\My Documents\American Political and Social History I fall 06\American History fall 06 images 17th century\Dordrecht_gebr_De_Witt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 descr="C:\Documents and Settings\Owner.YOUR-0944CBA8B9\My Documents\American Political and Social History I fall 06\American History fall 06 images 17th century\Beerstraaten%2C_Battle_of_Scheveningen 165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81025"/>
            <a:ext cx="9144000" cy="569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2" descr="C:\Documents and Settings\Owner.YOUR-0944CBA8B9\My Documents\American Political and Social History I fall 06\American History fall 06 images 17th century\Second Anglo-Dutch War Storck Four_Days_Battl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76213"/>
            <a:ext cx="9144000" cy="6505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2" descr="C:\Documents and Settings\Owner.YOUR-0944CBA8B9\My Documents\American Political and Social History I fall 06\American History fall 06 images 17th century\WilliamIII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00275" y="0"/>
            <a:ext cx="47434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2" descr="C:\Documents and Settings\Owner.YOUR-0944CBA8B9\My Documents\American Political and Social History I fall 06\American History fall 06 images 17th century\Third Anglo-Dutch War Battle of Texel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143000"/>
            <a:ext cx="9144000" cy="443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2" descr="C:\Documents and Settings\Owner.YOUR-0944CBA8B9\My Documents\American Political and Social History I fall 06\American History fall 06 images 17th century\Seven_United_Netherlands_Janssonius_165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3975"/>
            <a:ext cx="9144000" cy="680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Documents and Settings\Owner.YOUR-0944CBA8B9\My Documents\American Political and Social History I fall 06\American History fall 06 images 17th century\jamestown fort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4102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3" name="Picture 2" descr="C:\Documents and Settings\Owner.YOUR-0944CBA8B9\My Documents\American Political and Social History I fall 06\American History fall 06 images 17th century\jamestown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62363" y="3048000"/>
            <a:ext cx="5481637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2" descr="James I by Decritz.jpg"/>
          <p:cNvPicPr>
            <a:picLocks noGrp="1" noChangeAspect="1"/>
          </p:cNvPicPr>
          <p:nvPr isPhoto="1"/>
        </p:nvPicPr>
        <p:blipFill>
          <a:blip r:embed="rId2"/>
          <a:srcRect/>
          <a:stretch>
            <a:fillRect/>
          </a:stretch>
        </p:blipFill>
        <p:spPr bwMode="auto">
          <a:xfrm>
            <a:off x="3962400" y="228600"/>
            <a:ext cx="5181600" cy="6373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3187" name="Picture 3" descr="James I of England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39846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1" descr="charles-i.jpg"/>
          <p:cNvPicPr>
            <a:picLocks noGrp="1" noChangeAspect="1"/>
          </p:cNvPicPr>
          <p:nvPr isPhoto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3942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4211" name="Picture 2" descr="Charles I triple portrait.jpg"/>
          <p:cNvPicPr>
            <a:picLocks noGrp="1" noChangeAspect="1"/>
          </p:cNvPicPr>
          <p:nvPr isPhoto="1"/>
        </p:nvPicPr>
        <p:blipFill>
          <a:blip r:embed="rId3"/>
          <a:srcRect/>
          <a:stretch>
            <a:fillRect/>
          </a:stretch>
        </p:blipFill>
        <p:spPr bwMode="auto">
          <a:xfrm>
            <a:off x="3489325" y="2209800"/>
            <a:ext cx="5654675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1" descr="Charles I raising his Standard at Nottingham Castle, August 22nd, 1642.jpg"/>
          <p:cNvPicPr>
            <a:picLocks noGrp="1" noChangeAspect="1"/>
          </p:cNvPicPr>
          <p:nvPr isPhoto="1"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0"/>
            <a:ext cx="6019800" cy="369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235" name="Picture 2" descr="Cromwell at the Storming of Basing House by Ernest Crofts.jpg"/>
          <p:cNvPicPr>
            <a:picLocks noGrp="1" noChangeAspect="1"/>
          </p:cNvPicPr>
          <p:nvPr isPhoto="1"/>
        </p:nvPicPr>
        <p:blipFill>
          <a:blip r:embed="rId3"/>
          <a:srcRect/>
          <a:stretch>
            <a:fillRect/>
          </a:stretch>
        </p:blipFill>
        <p:spPr bwMode="auto">
          <a:xfrm>
            <a:off x="2233613" y="3429000"/>
            <a:ext cx="493395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236" name="Picture 3" descr="Cooper%2C_Oliver_Cromwell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733800"/>
            <a:ext cx="2543175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237" name="Picture 4" descr="Charles I, 1600-49 King of Great Britain and Ireland  by Mytens 1631.jpg"/>
          <p:cNvPicPr>
            <a:picLocks noGrp="1" noChangeAspect="1"/>
          </p:cNvPicPr>
          <p:nvPr isPhoto="1"/>
        </p:nvPicPr>
        <p:blipFill>
          <a:blip r:embed="rId5"/>
          <a:srcRect/>
          <a:stretch>
            <a:fillRect/>
          </a:stretch>
        </p:blipFill>
        <p:spPr bwMode="auto">
          <a:xfrm>
            <a:off x="6858000" y="0"/>
            <a:ext cx="2286000" cy="3344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1" descr="Contemporary_German_print_depicting_Charles_I%27s_beheading.jpg"/>
          <p:cNvPicPr>
            <a:picLocks noGrp="1" noChangeAspect="1"/>
          </p:cNvPicPr>
          <p:nvPr isPhoto="1"/>
        </p:nvPicPr>
        <p:blipFill>
          <a:blip r:embed="rId2"/>
          <a:srcRect/>
          <a:stretch>
            <a:fillRect/>
          </a:stretch>
        </p:blipFill>
        <p:spPr bwMode="auto">
          <a:xfrm>
            <a:off x="704850" y="0"/>
            <a:ext cx="77343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2" descr="C:\Documents and Settings\Owner.YOUR-0944CBA8B9\My Documents\American Political and Social History I fall 06\American History fall 06 images 17th century\Oliver_cromwell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00238" y="0"/>
            <a:ext cx="53435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2" descr="C:\Documents and Settings\Owner.YOUR-0944CBA8B9\My Documents\American Political and Social History I fall 06\American History fall 06 images 17th century\cromwell_death_mask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82813" y="0"/>
            <a:ext cx="47783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2" descr="C:\Documents and Settings\Owner.YOUR-0944CBA8B9\My Documents\American Political and Social History I fall 06\American History fall 06 images 17th century\Charles II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20950" y="0"/>
            <a:ext cx="41005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Picture 1" descr="James II 1633-1701 by Largilliere 1686.jpg"/>
          <p:cNvPicPr>
            <a:picLocks noGrp="1" noChangeAspect="1"/>
          </p:cNvPicPr>
          <p:nvPr isPhoto="1"/>
        </p:nvPicPr>
        <p:blipFill>
          <a:blip r:embed="rId2"/>
          <a:srcRect/>
          <a:stretch>
            <a:fillRect/>
          </a:stretch>
        </p:blipFill>
        <p:spPr bwMode="auto">
          <a:xfrm>
            <a:off x="1735138" y="0"/>
            <a:ext cx="56737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2" descr="Mary_of_modena_lg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36725" y="0"/>
            <a:ext cx="56705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Picture 1" descr="WilliamIII.jpg"/>
          <p:cNvPicPr>
            <a:picLocks noGrp="1" noChangeAspect="1"/>
          </p:cNvPicPr>
          <p:nvPr isPhoto="1"/>
        </p:nvPicPr>
        <p:blipFill>
          <a:blip r:embed="rId2"/>
          <a:srcRect/>
          <a:stretch>
            <a:fillRect/>
          </a:stretch>
        </p:blipFill>
        <p:spPr bwMode="auto">
          <a:xfrm>
            <a:off x="2200275" y="0"/>
            <a:ext cx="47434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">
      <a:dk1>
        <a:srgbClr val="000000"/>
      </a:dk1>
      <a:lt1>
        <a:srgbClr val="000000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AAAAAA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832</TotalTime>
  <Words>0</Words>
  <Application>Microsoft Office PowerPoint</Application>
  <PresentationFormat>On-screen Show (4:3)</PresentationFormat>
  <Paragraphs>0</Paragraphs>
  <Slides>101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101</vt:i4>
      </vt:variant>
    </vt:vector>
  </HeadingPairs>
  <TitlesOfParts>
    <vt:vector size="105" baseType="lpstr">
      <vt:lpstr>Times New Roman</vt:lpstr>
      <vt:lpstr>Arial</vt:lpstr>
      <vt:lpstr>Calibri</vt:lpstr>
      <vt:lpstr>Default Design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Slide 65</vt:lpstr>
      <vt:lpstr>Slide 66</vt:lpstr>
      <vt:lpstr>Slide 67</vt:lpstr>
      <vt:lpstr>Slide 68</vt:lpstr>
      <vt:lpstr>Slide 69</vt:lpstr>
      <vt:lpstr>Slide 70</vt:lpstr>
      <vt:lpstr>Slide 71</vt:lpstr>
      <vt:lpstr>Slide 72</vt:lpstr>
      <vt:lpstr>Slide 73</vt:lpstr>
      <vt:lpstr>Slide 74</vt:lpstr>
      <vt:lpstr>Slide 75</vt:lpstr>
      <vt:lpstr>Slide 76</vt:lpstr>
      <vt:lpstr>Slide 77</vt:lpstr>
      <vt:lpstr>Slide 78</vt:lpstr>
      <vt:lpstr>Slide 79</vt:lpstr>
      <vt:lpstr>Slide 80</vt:lpstr>
      <vt:lpstr>Slide 81</vt:lpstr>
      <vt:lpstr>Slide 82</vt:lpstr>
      <vt:lpstr>Slide 83</vt:lpstr>
      <vt:lpstr>Slide 84</vt:lpstr>
      <vt:lpstr>Slide 85</vt:lpstr>
      <vt:lpstr>Slide 86</vt:lpstr>
      <vt:lpstr>Slide 87</vt:lpstr>
      <vt:lpstr>Slide 88</vt:lpstr>
      <vt:lpstr>Slide 89</vt:lpstr>
      <vt:lpstr>Slide 90</vt:lpstr>
      <vt:lpstr>Slide 91</vt:lpstr>
      <vt:lpstr>Slide 92</vt:lpstr>
      <vt:lpstr>Slide 93</vt:lpstr>
      <vt:lpstr>Slide 94</vt:lpstr>
      <vt:lpstr>Slide 95</vt:lpstr>
      <vt:lpstr>Slide 96</vt:lpstr>
      <vt:lpstr>Slide 97</vt:lpstr>
      <vt:lpstr>Slide 98</vt:lpstr>
      <vt:lpstr>Slide 99</vt:lpstr>
      <vt:lpstr>Slide 100</vt:lpstr>
      <vt:lpstr>Slide 101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 </dc:creator>
  <cp:lastModifiedBy>Anthony Anadio</cp:lastModifiedBy>
  <cp:revision>56</cp:revision>
  <dcterms:created xsi:type="dcterms:W3CDTF">2006-08-04T01:09:45Z</dcterms:created>
  <dcterms:modified xsi:type="dcterms:W3CDTF">2009-08-17T21:17:14Z</dcterms:modified>
</cp:coreProperties>
</file>